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4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7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78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17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9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1989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205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594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694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826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23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21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21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31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93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23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62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1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9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231BD-3A10-451B-803C-432752CD23A9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2E830-A0A3-4659-BA4E-915925E1C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099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21528" y="907478"/>
            <a:ext cx="6848763" cy="89361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GIDRavlik</a:t>
            </a:r>
            <a:r>
              <a:rPr lang="en-US" sz="4000" b="1" dirty="0"/>
              <a:t> UZATMALAR</a:t>
            </a:r>
            <a:endParaRPr lang="ru-RU" sz="40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73745" y="1948873"/>
            <a:ext cx="8118764" cy="3842327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Reja</a:t>
            </a:r>
            <a:endParaRPr lang="en-US" sz="3600" dirty="0"/>
          </a:p>
          <a:p>
            <a:r>
              <a:rPr lang="en-US" sz="3600" dirty="0"/>
              <a:t>1, UMUMIY TUSHUNCHALAR</a:t>
            </a:r>
          </a:p>
          <a:p>
            <a:r>
              <a:rPr lang="en-US" sz="3600" dirty="0"/>
              <a:t>2, ISHLASH PRINSIPI VA 	GURUHLANISHI</a:t>
            </a:r>
          </a:p>
          <a:p>
            <a:r>
              <a:rPr lang="en-US" sz="3600" dirty="0"/>
              <a:t>3, ISH SUYUQLIKLARI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76512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69277"/>
            <a:ext cx="10820400" cy="1688124"/>
          </a:xfrm>
        </p:spPr>
        <p:txBody>
          <a:bodyPr>
            <a:normAutofit/>
          </a:bodyPr>
          <a:lstStyle/>
          <a:p>
            <a:pPr algn="ctr"/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Gidrodinamik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uzatmaning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prinsipini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uz-Cyrl-UZ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3.2-rasmdagi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sxema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bo‘yicha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tushuntirlgan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308" y="1899139"/>
            <a:ext cx="7754815" cy="46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4107" y="1705708"/>
            <a:ext cx="11154508" cy="3428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rasmda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1-nasosning</a:t>
            </a:r>
            <a:r>
              <a:rPr lang="uz-Cyrl-U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yetaklovchi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2-markazdan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qochirma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3-boshqariluvchi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4-turbina, 5,6, 7-trubalar.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gMldiraklarini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aylantirish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Qo‘shimcha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gMldiragiga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energiyasini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‘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ildiraklaridagi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burovchi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momentning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uzatilishini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ta’minlaydi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48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6754" y="359927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Ish</a:t>
            </a:r>
            <a:r>
              <a:rPr lang="en-US" dirty="0"/>
              <a:t> </a:t>
            </a:r>
            <a:r>
              <a:rPr lang="en-US" dirty="0" err="1"/>
              <a:t>suyuqliklari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z-Cyrl-UZ" dirty="0"/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Gidromashinalarning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vazifasiga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neft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sintetik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spirt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gliserin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aralashmasi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hokazo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uzatishga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mo’ljallangan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haydalayotgan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xususiyatlarini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loyihalanadi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Tomchilanuvchi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bosimning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qiymatlarida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energiyani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qobiliyatiga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gidromashinalari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tomchilanuvchi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sharoitga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muvofiq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bo’lavermaydi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47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0"/>
            <a:ext cx="11025554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oraliq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muhit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vazifasini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moylovchi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hamdir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Shu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qo'shimcha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oqayotganda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tig’zlagichlardan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ketishini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kamaytirish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mustahkam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qatlamini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qiluvchi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olingani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ma’qul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ishqalanish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qarshiligini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kamaytirish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qovushoqligi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tanlashni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taqozo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toza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suvning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qovushoqligi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ximiyaviy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barqaror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serob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korroziyani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kamaytirish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xususiyatlariga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to’laroq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javob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oladigan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qovushoqligi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yaxshi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tozalangan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neft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moylaridir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to’liq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javob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/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sintetik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neft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xossalarini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yaxshilovshi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qo‘shilmalaming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yaratilmoqda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Shuningdek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xususiyatlari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yaxshi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ta’sir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tanlashda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xususiyatlaridan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tashqari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Shunday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1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140678"/>
            <a:ext cx="11535508" cy="67173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z-Cyrl-UZ" dirty="0"/>
              <a:t>	</a:t>
            </a:r>
            <a:r>
              <a:rPr lang="uz-Cyrl-U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tig’zlagichlarda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shunday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mustahkam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qatlami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yaxshi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Aytib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agar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qatlamining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mustahkamligi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keragidan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gidroapparaturalarning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yomonlashadi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z-Cyrl-U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Mexanizmlardan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ulaming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beto‘xtov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yuqori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darajada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ta’minlash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korroziyani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kamaytirish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ximiyaviy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barqarorlik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xususiyatlariga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zarur</a:t>
            </a:r>
            <a:r>
              <a:rPr lang="uz-Cyrl-U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uz-Cyrl-U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Mexanizmlar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vaqt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ishlatilganda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ahamiyatga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Neft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ba’zi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efirlar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0,5 - 1,0%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qo‘shilsa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korroziyaning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agressivligini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kamaytirish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qo‘shilmalar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metall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sirtida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sirtini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oksidlanishdan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saqlaydigan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himoya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yupqa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qatlami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qovushoqligi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nisbatan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ta’sirida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o‘zgaradigan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Qovushoqlikka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neft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moylaridan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ishqalanish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qarshiligini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kamaytiradi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apparaturaning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aniqligini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sezgirligini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4.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Mexanizmning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qobiliyatini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ta’minlash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jinsli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yaxshi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yuzalangan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tig‘izlash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qistirmasining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bo'kishiga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erishiga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boMmasligi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2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0631" y="685800"/>
            <a:ext cx="10855569" cy="5532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6.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mexanizmlardagi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barqaror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elastiklik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og‘irlikka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vaqtidagi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temperaturaning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chegarasida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gazlami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sing‘dirishi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ajratishi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bosimlarda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elastiklik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barqaror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ahamiyatga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7.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mexanizmlarda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paydo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bo‘ladigan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qancha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hodisalar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havoning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eruvchanligi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bogMiq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havoning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eruvchanligi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unumdorligining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kamayishiga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gidrodvigatelning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notekis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Gidrouzatmalaming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barqaror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ta’minlash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suyuqligida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iloji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borisha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каш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9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090246"/>
            <a:ext cx="10820400" cy="512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suyuqliklarining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obliterasiyaga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bo‘shliqlami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bekitib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qo‘yishga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layoqati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boshqaruvchi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qurilmalar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zolotniklar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drossellar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darajada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ta’sir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Yuqorida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ko‘rsatilgan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talablarga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javob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oladigan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neft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moylarining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xususiyatlari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10-jadvallarda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Gidrodinamik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industrial 12, industrial 20, industrial 20 V,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transformator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Odatda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gidrouzatmalarda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aylanganda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mashinalarda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60-135 C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orasida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440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tomatic Transmission, How it work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2437" y="55088"/>
            <a:ext cx="12228945" cy="6580662"/>
          </a:xfrm>
        </p:spPr>
      </p:pic>
    </p:spTree>
    <p:extLst>
      <p:ext uri="{BB962C8B-B14F-4D97-AF65-F5344CB8AC3E}">
        <p14:creationId xmlns:p14="http://schemas.microsoft.com/office/powerpoint/2010/main" val="405251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tomatic vs Manual Transmis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1600" y="0"/>
            <a:ext cx="12173527" cy="6691313"/>
          </a:xfrm>
        </p:spPr>
      </p:pic>
    </p:spTree>
    <p:extLst>
      <p:ext uri="{BB962C8B-B14F-4D97-AF65-F5344CB8AC3E}">
        <p14:creationId xmlns:p14="http://schemas.microsoft.com/office/powerpoint/2010/main" val="12222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nual Transmission, How it work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3688" y="0"/>
            <a:ext cx="9037637" cy="6778625"/>
          </a:xfrm>
        </p:spPr>
      </p:pic>
    </p:spTree>
    <p:extLst>
      <p:ext uri="{BB962C8B-B14F-4D97-AF65-F5344CB8AC3E}">
        <p14:creationId xmlns:p14="http://schemas.microsoft.com/office/powerpoint/2010/main" val="354640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5491" y="635064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UMUMIY TUSHUNCHALAR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ishtirokida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mexanizmning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mexanizmni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keltirishiga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asoslangan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mexanizmlar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mexanizmidagi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zanjirining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halqasi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hisoblanadi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agregatda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parrakli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ya’ni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markazdan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qoshma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birgalikda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foydalanuvchi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qurilmadan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dvigatelidan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gidrodvigatelga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sig‘imiga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kinetik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imkoniyatlari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deyarlik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cheklanmaganligi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tufayli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mashinasozlik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texnikasining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sohalarida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qo‘llanilmoqda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9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E’tiboringiz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rahmat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84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3384" y="492370"/>
            <a:ext cx="10802815" cy="5726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mashinalarida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yetaklovchi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g‘ildiraklarning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tezligini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kamaytirish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to‘siqlardan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olishini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dvigatellarning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barqaror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ta’minlaydi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bo‘lmagan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avtomobil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dvigatellari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ko‘pincha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qo‘zg‘alishda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tepaliklarga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ko‘tarilishlarda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burilishlarda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o‘chib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dvigatel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kamchiliklardan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holidir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Maxovik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dvigatel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zanjirining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halqalari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orasida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bikr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bog’lanish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yo‘qligi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shuningdek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dvigatelning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zarbaga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uchramaydi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siljishda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tezlikni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o‘zgartirishda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bo’ladigan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silkinishlami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kamaytiradi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uzaytiradi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avtomobil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tepalikka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ko‘tarilishda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pastlikka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tushishda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burilishlarda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tajribali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haydovchining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boshqarishiga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99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9954" y="404446"/>
            <a:ext cx="10996246" cy="5814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Korpusda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g‘ildiraklarining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yaqinlashtirilishi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qurilmalarda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trubalar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spiral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diffuzorlarning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zaruriyati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bo‘lmay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qismlardagi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qarshiliklarga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bo'ladigan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bartaraf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FIK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g‘ildiraklaridagi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yo‘qotishlar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0,85 0,98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qiymatlarga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Teplovozlar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avtomobillar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traktorlarda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ventilyator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kemachilikda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burg‘ulash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mashinalarida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qazish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mashinalarida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aviasiyada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Hozir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deyarli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zamonaviy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metall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stanoklari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ta’minlangan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bajariladigan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turli-tuman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operasiyalami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tushunish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haqida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tushunchaga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haqida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keyinroq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to‘xtalamiz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22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7154" y="0"/>
            <a:ext cx="10539046" cy="1293028"/>
          </a:xfrm>
        </p:spPr>
        <p:txBody>
          <a:bodyPr/>
          <a:lstStyle/>
          <a:p>
            <a:pPr algn="ctr"/>
            <a:r>
              <a:rPr lang="en-US" dirty="0" err="1"/>
              <a:t>Ishlash</a:t>
            </a:r>
            <a:r>
              <a:rPr lang="en-US" dirty="0"/>
              <a:t> </a:t>
            </a:r>
            <a:r>
              <a:rPr lang="en-US" dirty="0" err="1"/>
              <a:t>prinsipi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guruhlanishi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090245"/>
            <a:ext cx="10820400" cy="5451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gidrodinamik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bo‘linadi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yetaklovchi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gidrodvigatelni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tushiradi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yetaklovchi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ko'rinishida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berilgani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ko‘pincha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gidrostatik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Gidrodinamik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parrakli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gidromashinalar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g‘ildiraklarining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parraklari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suyuqlikka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energiyasidan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ba’zan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turbouzatma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markazdan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qochma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birgalikda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65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9954" y="738554"/>
            <a:ext cx="10996246" cy="54801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Gidrodinamik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gidrodinamik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quvvat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g'ildiraklar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gidrodinamik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dvigatel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gildiraklar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mexanik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uzatiladi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Aylantirish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momentining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uzatilish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gidrodinamik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bo‘linadi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gidroilashgich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gidromuftalar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2)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gidrotransformatorlar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turbotransformatorlar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gidromuftalar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gidrotransformatorlar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kombinatsiyalarda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ya’ni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gidromufta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gidrotransformator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gidromufta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gidrotransformator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hokazo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tarzda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9277" y="158262"/>
            <a:ext cx="11136923" cy="6060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Xajmiy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oddiy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sxemada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tasvirlangan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(3.1-rasm).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rotasion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sovitgich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teskari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klapan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reversiv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taqsimlagich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taqsimlash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klapani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1572412"/>
            <a:ext cx="7192107" cy="4303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69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736"/>
            <a:ext cx="5156689" cy="474784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61" y="984737"/>
            <a:ext cx="6330461" cy="47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2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1692" y="439615"/>
            <a:ext cx="11154508" cy="61721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uz-Cyrl-UZ" dirty="0"/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taqsimlash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klapani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reversiv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taqsimlagich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kuragiga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truba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sovitgich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sovitiladi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rotasion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yetkazib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beriladi</a:t>
            </a:r>
            <a:r>
              <a:rPr lang="en-US" dirty="0"/>
              <a:t>. </a:t>
            </a:r>
            <a:endParaRPr lang="uz-Cyrl-UZ" dirty="0"/>
          </a:p>
          <a:p>
            <a:pPr marL="0" indent="0">
              <a:buNone/>
            </a:pPr>
            <a:r>
              <a:rPr lang="uz-Cyrl-UZ" dirty="0"/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Reversiv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taqsimlagichning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holatini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o‘zgartirish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operator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</a:t>
            </a:r>
            <a:r>
              <a:rPr lang="uz-Cyrl-U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turbinalarning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kuraklariga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yuqoridan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yo‘naltirib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mashinaning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yo‘nalishini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o‘zgartiradi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z-Cyrl-U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z-Cyrl-UZ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nasosining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seksiyalari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bittadan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to‘rtgacha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Taqsimlash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klapani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gidravlik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uzatmaning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seksiyalari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tushirish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to‘xtatish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zarur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uzatish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nisbatiga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erishamiz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Ya’ni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tezlik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nasosdan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gidrodvigatelga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kirayotgan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miqdorini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o‘zgartirish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hisobiga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boshqariladi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Sistemada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dvigatelgacha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yo’lda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qismini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yo‘nalishga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burib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yuboruvchi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qurilmalar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gidrodvigatel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tezligini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o‘zgartirish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Hozirgi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ko‘pgina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zamonaviy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gidrouzatmalardagi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qismlarida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sarfi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tezligi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avtomatik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ravishda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boshqariladi</a:t>
            </a:r>
            <a:r>
              <a:rPr lang="en-US" sz="2800" dirty="0"/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18036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114</TotalTime>
  <Words>1483</Words>
  <Application>Microsoft Office PowerPoint</Application>
  <PresentationFormat>Широкоэкранный</PresentationFormat>
  <Paragraphs>42</Paragraphs>
  <Slides>20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Times New Roman</vt:lpstr>
      <vt:lpstr>След самолета</vt:lpstr>
      <vt:lpstr>GIDRavlik UZATMALAR</vt:lpstr>
      <vt:lpstr>UMUMIY TUSHUNCHALAR</vt:lpstr>
      <vt:lpstr>Презентация PowerPoint</vt:lpstr>
      <vt:lpstr>Презентация PowerPoint</vt:lpstr>
      <vt:lpstr>Ishlash prinsipi va guruhlanishi</vt:lpstr>
      <vt:lpstr>Презентация PowerPoint</vt:lpstr>
      <vt:lpstr>Презентация PowerPoint</vt:lpstr>
      <vt:lpstr>Презентация PowerPoint</vt:lpstr>
      <vt:lpstr>Презентация PowerPoint</vt:lpstr>
      <vt:lpstr>Gidrodinamik uzatmaning ishlash prinsipini  3.2-rasmdagi sxema bo‘yicha tushuntirlgan</vt:lpstr>
      <vt:lpstr>Презентация PowerPoint</vt:lpstr>
      <vt:lpstr>Ish suyuqliklari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GIDRavlik UZATMALAR</dc:title>
  <dc:creator>ASUS</dc:creator>
  <cp:lastModifiedBy>Hp</cp:lastModifiedBy>
  <cp:revision>13</cp:revision>
  <dcterms:created xsi:type="dcterms:W3CDTF">2022-11-11T17:23:33Z</dcterms:created>
  <dcterms:modified xsi:type="dcterms:W3CDTF">2025-11-19T05:14:44Z</dcterms:modified>
</cp:coreProperties>
</file>